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8"/>
  </p:notesMasterIdLst>
  <p:sldIdLst>
    <p:sldId id="257" r:id="rId3"/>
    <p:sldId id="260" r:id="rId4"/>
    <p:sldId id="258" r:id="rId5"/>
    <p:sldId id="259" r:id="rId6"/>
    <p:sldId id="261" r:id="rId7"/>
    <p:sldId id="263" r:id="rId8"/>
    <p:sldId id="264" r:id="rId9"/>
    <p:sldId id="267" r:id="rId10"/>
    <p:sldId id="266" r:id="rId11"/>
    <p:sldId id="271" r:id="rId12"/>
    <p:sldId id="270" r:id="rId13"/>
    <p:sldId id="273" r:id="rId14"/>
    <p:sldId id="269" r:id="rId15"/>
    <p:sldId id="268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9789831-615D-40C3-9AB5-46956C63D197}">
          <p14:sldIdLst>
            <p14:sldId id="257"/>
            <p14:sldId id="260"/>
            <p14:sldId id="258"/>
            <p14:sldId id="259"/>
            <p14:sldId id="261"/>
            <p14:sldId id="263"/>
            <p14:sldId id="264"/>
            <p14:sldId id="267"/>
            <p14:sldId id="266"/>
            <p14:sldId id="271"/>
            <p14:sldId id="270"/>
            <p14:sldId id="273"/>
            <p14:sldId id="269"/>
            <p14:sldId id="268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D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1" d="100"/>
          <a:sy n="81" d="100"/>
        </p:scale>
        <p:origin x="96" y="468"/>
      </p:cViewPr>
      <p:guideLst>
        <p:guide orient="horz" pos="2160"/>
        <p:guide pos="38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6DC3D-C717-495C-B489-C044A339A551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43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31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45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025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71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FBAEC2F-3B70-4F93-8CBB-BAC539D458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3DBA81F-148C-483A-9545-1E7CBDFB5EC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43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31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45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025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71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kartinkived.ru/wp-content/uploads/2021/11/goluboj-fon-dlya-prezentacz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200" y="0"/>
            <a:ext cx="12630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90550" y="400050"/>
            <a:ext cx="11601450" cy="63690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1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Муниципальное дошкольное образовательное учреждение «Центр развития ребенка № 5 Тракторозаводского района Волгограда»</a:t>
            </a:r>
            <a:endParaRPr lang="ru-RU" sz="1200" kern="0" cap="all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0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kern="0" cap="all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kern="0" cap="all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600" b="1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3200" b="1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1" i="1" kern="0" cap="all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«</a:t>
            </a:r>
            <a:r>
              <a:rPr lang="ru-RU" sz="3200" b="1" i="1" kern="0" cap="all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нейроигры</a:t>
            </a:r>
            <a:r>
              <a:rPr lang="ru-RU" sz="3200" b="1" i="1" kern="0" cap="all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для детей старшего дошкольного возраста, как средство формирования игровых действий»</a:t>
            </a:r>
            <a:r>
              <a:rPr kumimoji="0" lang="ru-RU" sz="3200" b="1" i="1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</a:t>
            </a:r>
            <a:r>
              <a:rPr kumimoji="0" lang="ru-RU" sz="3200" b="1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                 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1" kern="0" cap="all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600" b="1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                        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</a:t>
            </a:r>
            <a:r>
              <a:rPr kumimoji="0" lang="ru-RU" sz="1600" i="0" u="none" strike="noStrike" kern="0" cap="all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</a:t>
            </a:r>
            <a:r>
              <a:rPr kumimoji="0" lang="ru-RU" sz="16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</a:t>
            </a:r>
            <a:r>
              <a:rPr kumimoji="0" lang="ru-RU" sz="12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Подготовили:</a:t>
            </a:r>
            <a:br>
              <a:rPr kumimoji="0" lang="ru-RU" sz="12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2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                                                  </a:t>
            </a:r>
            <a:r>
              <a:rPr kumimoji="0" lang="ru-RU" sz="1200" i="0" u="none" strike="noStrike" kern="0" cap="all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</a:t>
            </a:r>
            <a:r>
              <a:rPr kumimoji="0" lang="ru-RU" sz="12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колоскова виктория Юрьевна,</a:t>
            </a:r>
            <a:br>
              <a:rPr kumimoji="0" lang="ru-RU" sz="12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2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воспитатель </a:t>
            </a:r>
            <a:r>
              <a:rPr lang="ru-RU" sz="1200" kern="0" cap="all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высшей</a:t>
            </a:r>
            <a:r>
              <a:rPr kumimoji="0" lang="ru-RU" sz="12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12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2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квалификационной категории</a:t>
            </a:r>
            <a:br>
              <a:rPr kumimoji="0" lang="ru-RU" sz="12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20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Варакина Ирина Викторовна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kern="0" cap="all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Инструктор по физической культуре</a:t>
            </a:r>
            <a:r>
              <a:rPr kumimoji="0" lang="ru-RU" sz="1400" b="0" i="0" u="none" strike="noStrike" kern="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1400" b="0" i="0" u="none" strike="noStrike" kern="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400" b="0" i="0" u="none" strike="noStrike" kern="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</a:t>
            </a:r>
            <a:r>
              <a:rPr kumimoji="0" lang="ru-RU" sz="1400" b="1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Волгоград </a:t>
            </a:r>
            <a:r>
              <a:rPr kumimoji="0" lang="ru-RU" sz="1400" b="1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2025</a:t>
            </a:r>
            <a:r>
              <a:rPr kumimoji="0" lang="ru-RU" sz="1400" b="0" i="0" u="none" strike="noStrike" kern="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1400" b="0" i="0" u="none" strike="noStrike" kern="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400" b="0" i="0" u="none" strike="noStrike" kern="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1400" b="0" i="0" u="none" strike="noStrike" kern="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2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rtinkived.ru/wp-content/uploads/2021/11/goluboj-fon-dlya-prezentacz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99490" y="335915"/>
            <a:ext cx="10460990" cy="39090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altLang="en-US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«Руки учат голову, затем поумневшая голова учит руки, а умелые руки снова способствуют развитию мозга.»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altLang="en-US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Иван Петрович Павлов</a:t>
            </a:r>
            <a:r>
              <a:rPr lang="en-US" alt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31" y="1651380"/>
            <a:ext cx="8652681" cy="4844954"/>
          </a:xfrm>
          <a:prstGeom prst="rect">
            <a:avLst/>
          </a:prstGeom>
        </p:spPr>
      </p:pic>
    </p:spTree>
  </p:cSld>
  <p:clrMapOvr>
    <a:masterClrMapping/>
  </p:clrMapOvr>
  <p:transition spd="slow" advClick="0" advTm="63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kartinkived.ru/wp-content/uploads/2021/11/goluboj-fon-dlya-prezentacz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95534" y="1"/>
            <a:ext cx="12287534" cy="147395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en-US" sz="1400" kern="0" cap="all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400" kern="0" cap="all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ru-RU" altLang="en-US" sz="1400" i="1" kern="0" cap="all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en-US" altLang="en-US" b="1" i="1" u="none" strike="noStrike" kern="0" cap="all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Нейро</a:t>
            </a:r>
            <a:r>
              <a:rPr kumimoji="0" lang="ru-RU" altLang="en-US" b="1" i="1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игры</a:t>
            </a:r>
            <a:r>
              <a:rPr kumimoji="0" lang="en-US" altLang="ru-RU" b="0" i="1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altLang="ru-RU" i="1" kern="0" cap="all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специальные игры,   </a:t>
            </a:r>
          </a:p>
          <a:p>
            <a:pPr lvl="0">
              <a:defRPr/>
            </a:pPr>
            <a:r>
              <a:rPr lang="ru-RU" altLang="ru-RU" i="1" kern="0" cap="all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</a:t>
            </a:r>
            <a:r>
              <a:rPr lang="ru-RU" altLang="ru-RU" i="1" kern="0" cap="all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разработанные </a:t>
            </a:r>
            <a:r>
              <a:rPr lang="ru-RU" altLang="ru-RU" i="1" kern="0" cap="all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активизации и тренировки мозга.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kern="0" cap="all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</a:t>
            </a: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0" cap="all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kumimoji="0" lang="ru-RU" sz="1400" b="0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549" y="1173707"/>
            <a:ext cx="9034818" cy="5431809"/>
          </a:xfrm>
          <a:prstGeom prst="rect">
            <a:avLst/>
          </a:prstGeom>
        </p:spPr>
      </p:pic>
    </p:spTree>
  </p:cSld>
  <p:clrMapOvr>
    <a:masterClrMapping/>
  </p:clrMapOvr>
  <p:transition spd="slow" advClick="0" advTm="58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rtinkived.ru/wp-content/uploads/2021/11/goluboj-fon-dlya-prezentacz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801370" y="184468"/>
            <a:ext cx="10349230" cy="64579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двумя усеченными противолежащими углами 8"/>
          <p:cNvSpPr/>
          <p:nvPr/>
        </p:nvSpPr>
        <p:spPr>
          <a:xfrm>
            <a:off x="801370" y="1014730"/>
            <a:ext cx="4741545" cy="59880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«ЦВЕТНЫЕ ЛАДОШКИ»</a:t>
            </a:r>
          </a:p>
        </p:txBody>
      </p:sp>
      <p:sp>
        <p:nvSpPr>
          <p:cNvPr id="5" name="Прямоугольник с двумя усеченными противолежащими углами 8"/>
          <p:cNvSpPr/>
          <p:nvPr/>
        </p:nvSpPr>
        <p:spPr>
          <a:xfrm>
            <a:off x="6289675" y="1014730"/>
            <a:ext cx="4860925" cy="598170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«РАЗНОЦВЕТНЫЕ КРУГИ»</a:t>
            </a:r>
          </a:p>
        </p:txBody>
      </p:sp>
      <p:pic>
        <p:nvPicPr>
          <p:cNvPr id="14" name="Изображение 13" descr="17374756403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675" y="1760220"/>
            <a:ext cx="4860925" cy="4020319"/>
          </a:xfrm>
          <a:prstGeom prst="rect">
            <a:avLst/>
          </a:prstGeom>
        </p:spPr>
      </p:pic>
      <p:pic>
        <p:nvPicPr>
          <p:cNvPr id="15" name="Изображение 14" descr="17374756887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370" y="1760855"/>
            <a:ext cx="4741545" cy="4020185"/>
          </a:xfrm>
          <a:prstGeom prst="rect">
            <a:avLst/>
          </a:prstGeom>
        </p:spPr>
      </p:pic>
      <p:sp>
        <p:nvSpPr>
          <p:cNvPr id="3" name="Прямоугольник с двумя усеченными противолежащими углами 8"/>
          <p:cNvSpPr/>
          <p:nvPr/>
        </p:nvSpPr>
        <p:spPr>
          <a:xfrm>
            <a:off x="801370" y="5927725"/>
            <a:ext cx="4742180" cy="64579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ЦВЕТА,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УСИДЧИВОСТЬ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двумя усеченными противолежащими углами 8"/>
          <p:cNvSpPr/>
          <p:nvPr/>
        </p:nvSpPr>
        <p:spPr>
          <a:xfrm>
            <a:off x="6289675" y="5927725"/>
            <a:ext cx="4742180" cy="64579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КООРДИНАЦИЮ ДВИЖЕНИЯ, ВНИМАНИЕ</a:t>
            </a:r>
          </a:p>
        </p:txBody>
      </p:sp>
    </p:spTree>
  </p:cSld>
  <p:clrMapOvr>
    <a:masterClrMapping/>
  </p:clrMapOvr>
  <p:transition spd="slow" advClick="0" advTm="4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rtinkived.ru/wp-content/uploads/2021/11/goluboj-fon-dlya-prezentacz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8805" y="166370"/>
            <a:ext cx="11072495" cy="25342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0" i="0" u="none" strike="noStrike" kern="0" cap="all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/>
            </a:r>
            <a:br>
              <a:rPr kumimoji="0" lang="ru-RU" sz="1600" b="0" i="0" u="none" strike="noStrike" kern="0" cap="all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</a:b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Изображение 3" descr="17375671844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185" y="1520995"/>
            <a:ext cx="4449170" cy="3816350"/>
          </a:xfrm>
          <a:prstGeom prst="rect">
            <a:avLst/>
          </a:prstGeom>
        </p:spPr>
      </p:pic>
      <p:pic>
        <p:nvPicPr>
          <p:cNvPr id="5" name="Изображение 4" descr="17375671845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5517" y="1519725"/>
            <a:ext cx="4394580" cy="3817620"/>
          </a:xfrm>
          <a:prstGeom prst="rect">
            <a:avLst/>
          </a:prstGeom>
        </p:spPr>
      </p:pic>
      <p:sp>
        <p:nvSpPr>
          <p:cNvPr id="6" name="Прямоугольник с двумя усеченными противолежащими углами 8"/>
          <p:cNvSpPr/>
          <p:nvPr/>
        </p:nvSpPr>
        <p:spPr>
          <a:xfrm>
            <a:off x="4070984" y="330186"/>
            <a:ext cx="4128135" cy="805180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«ПЕРЕНЕСИ КАРАНДАШ»</a:t>
            </a:r>
          </a:p>
        </p:txBody>
      </p:sp>
      <p:sp>
        <p:nvSpPr>
          <p:cNvPr id="7" name="Прямоугольник с двумя усеченными противолежащими углами 8"/>
          <p:cNvSpPr/>
          <p:nvPr/>
        </p:nvSpPr>
        <p:spPr>
          <a:xfrm>
            <a:off x="801370" y="5959475"/>
            <a:ext cx="10349230" cy="64579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КОНЦЕНТРАЦИЮ, КООРДИНАЦИЮ И ЛОВКОСТЬ</a:t>
            </a:r>
          </a:p>
        </p:txBody>
      </p:sp>
    </p:spTree>
  </p:cSld>
  <p:clrMapOvr>
    <a:masterClrMapping/>
  </p:clrMapOvr>
  <p:transition spd="slow" advClick="0" advTm="24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rtinkived.ru/wp-content/uploads/2021/11/goluboj-fon-dlya-prezentacz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0850" y="280670"/>
            <a:ext cx="11326495" cy="42697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630" y="1674005"/>
            <a:ext cx="3339198" cy="38164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741" y="1674080"/>
            <a:ext cx="3431440" cy="38164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1936" y="1674005"/>
            <a:ext cx="3322171" cy="3816427"/>
          </a:xfrm>
          <a:prstGeom prst="rect">
            <a:avLst/>
          </a:prstGeom>
        </p:spPr>
      </p:pic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3131634" y="753593"/>
            <a:ext cx="5514033" cy="584200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«КАРАНДАШ КРУЧУ - КАТАЮ»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двумя усеченными противолежащими углами 8"/>
          <p:cNvSpPr/>
          <p:nvPr/>
        </p:nvSpPr>
        <p:spPr>
          <a:xfrm>
            <a:off x="801370" y="5959475"/>
            <a:ext cx="10349230" cy="64579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МЕЛКУЮ МОТОРИКУ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АКТИВАЦИЮ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НЕЙРОНОВ ГОЛОВНОГО МОЗГА</a:t>
            </a:r>
          </a:p>
        </p:txBody>
      </p:sp>
    </p:spTree>
  </p:cSld>
  <p:clrMapOvr>
    <a:masterClrMapping/>
  </p:clrMapOvr>
  <p:transition spd="slow" advClick="0" advTm="3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rtinkived.ru/wp-content/uploads/2021/11/goluboj-fon-dlya-prezentacz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60" y="436725"/>
            <a:ext cx="6444031" cy="8413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8550" y="442821"/>
            <a:ext cx="5840474" cy="8291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60" y="2024160"/>
            <a:ext cx="2743438" cy="38469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624" y="2024159"/>
            <a:ext cx="2676376" cy="38469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026" y="2024158"/>
            <a:ext cx="2706859" cy="38469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92911" y="2024157"/>
            <a:ext cx="2786113" cy="3846909"/>
          </a:xfrm>
          <a:prstGeom prst="rect">
            <a:avLst/>
          </a:prstGeom>
        </p:spPr>
      </p:pic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801370" y="5959475"/>
            <a:ext cx="10349230" cy="64579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УМЕНИЕ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СООТНОСИТЬ КОЛИЧЕСТВО С ЦИФРОЙ,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КОНЦЕТРАЦИЮ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</a:t>
            </a:r>
          </a:p>
        </p:txBody>
      </p:sp>
    </p:spTree>
  </p:cSld>
  <p:clrMapOvr>
    <a:masterClrMapping/>
  </p:clrMapOvr>
  <p:transition spd="slow" advClick="0" advTm="4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rtinkived.ru/wp-content/uploads/2021/11/goluboj-fon-dlya-prezentacz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9654"/>
            <a:ext cx="12192000" cy="698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7535" y="524510"/>
            <a:ext cx="11411585" cy="9264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36" y="1385839"/>
            <a:ext cx="5079137" cy="4299046"/>
          </a:xfrm>
          <a:prstGeom prst="rect">
            <a:avLst/>
          </a:prstGeom>
        </p:spPr>
      </p:pic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910862" y="304196"/>
            <a:ext cx="5079138" cy="80581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«ПОПИТ И МЯЧИК»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с двумя усеченными противолежащими углами 9"/>
          <p:cNvSpPr/>
          <p:nvPr/>
        </p:nvSpPr>
        <p:spPr>
          <a:xfrm>
            <a:off x="6303962" y="304195"/>
            <a:ext cx="4956344" cy="80581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«ПРИГОТОВЬ ОБЕД»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269" y="1385204"/>
            <a:ext cx="4951186" cy="4299046"/>
          </a:xfrm>
          <a:prstGeom prst="rect">
            <a:avLst/>
          </a:prstGeom>
        </p:spPr>
      </p:pic>
      <p:sp>
        <p:nvSpPr>
          <p:cNvPr id="7" name="Прямоугольник с двумя усеченными противолежащими углами 8"/>
          <p:cNvSpPr/>
          <p:nvPr/>
        </p:nvSpPr>
        <p:spPr>
          <a:xfrm>
            <a:off x="910590" y="5959475"/>
            <a:ext cx="10350500" cy="64579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ВНИМАНИЕ, КООРДИНАЦИЮ, СЕНСОРНЫЕ СПОСОБНОСТИ, МЕЛКУЮ МОТОРИКУ, УСИДЧИВОСТЬ</a:t>
            </a:r>
          </a:p>
        </p:txBody>
      </p:sp>
    </p:spTree>
  </p:cSld>
  <p:clrMapOvr>
    <a:masterClrMapping/>
  </p:clrMapOvr>
  <p:transition spd="slow" advClick="0" advTm="48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rtinkived.ru/wp-content/uploads/2021/11/goluboj-fon-dlya-prezentacz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с двумя усеченными противолежащими углами 2"/>
          <p:cNvSpPr/>
          <p:nvPr/>
        </p:nvSpPr>
        <p:spPr>
          <a:xfrm>
            <a:off x="815328" y="281704"/>
            <a:ext cx="5079138" cy="80581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«СТУЧУ - КРУЧУ»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6096000" y="281704"/>
            <a:ext cx="5079138" cy="80581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«НОЖКИ - ЛАДОШКИ»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05560"/>
            <a:ext cx="5079365" cy="44557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" y="1305560"/>
            <a:ext cx="5079365" cy="4439920"/>
          </a:xfrm>
          <a:prstGeom prst="rect">
            <a:avLst/>
          </a:prstGeom>
        </p:spPr>
      </p:pic>
      <p:sp>
        <p:nvSpPr>
          <p:cNvPr id="7" name="Прямоугольник с двумя усеченными противолежащими углами 8"/>
          <p:cNvSpPr/>
          <p:nvPr/>
        </p:nvSpPr>
        <p:spPr>
          <a:xfrm>
            <a:off x="815340" y="5959475"/>
            <a:ext cx="10359390" cy="64579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ДВИГАТЕЛЬНУЮ АКТИВНОСТЬ, ВНИМАНИЕ, КООРДИНАЦИЮ ДВИЖЕНИЙ</a:t>
            </a:r>
          </a:p>
        </p:txBody>
      </p:sp>
    </p:spTree>
  </p:cSld>
  <p:clrMapOvr>
    <a:masterClrMapping/>
  </p:clrMapOvr>
  <p:transition spd="slow" advClick="0" advTm="76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rtinkived.ru/wp-content/uploads/2021/11/goluboj-fon-dlya-prezentacz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с двумя усеченными противолежащими углами 2"/>
          <p:cNvSpPr/>
          <p:nvPr/>
        </p:nvSpPr>
        <p:spPr>
          <a:xfrm>
            <a:off x="3284220" y="213995"/>
            <a:ext cx="5622925" cy="551180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«РЕБРО, ЛАДОШКА, КУЛАЧЁК»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290" y="978535"/>
            <a:ext cx="3384550" cy="4762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415" y="996315"/>
            <a:ext cx="3466465" cy="47294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0" y="987425"/>
            <a:ext cx="3740150" cy="4750435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8"/>
          <p:cNvSpPr/>
          <p:nvPr/>
        </p:nvSpPr>
        <p:spPr>
          <a:xfrm>
            <a:off x="2146935" y="5960110"/>
            <a:ext cx="7487285" cy="64579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МОТОРНОЕ ПЛАНИРОВАНИЕ И ПЕРЕКЛЮЧЕНИЕ</a:t>
            </a:r>
          </a:p>
        </p:txBody>
      </p:sp>
    </p:spTree>
  </p:cSld>
  <p:clrMapOvr>
    <a:masterClrMapping/>
  </p:clrMapOvr>
  <p:transition spd="slow" advClick="0" advTm="34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rtinkived.ru/wp-content/uploads/2021/11/goluboj-fon-dlya-prezentacz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31392" y="2231136"/>
            <a:ext cx="9814560" cy="32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3231515" y="201295"/>
            <a:ext cx="5079365" cy="46418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ПАЛЬЧИКОВЫЕ ИГРЫ: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1461135"/>
            <a:ext cx="3630295" cy="430657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1795" y="1460500"/>
            <a:ext cx="3657600" cy="4318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905" y="1497965"/>
            <a:ext cx="3688715" cy="4279900"/>
          </a:xfrm>
          <a:prstGeom prst="rect">
            <a:avLst/>
          </a:prstGeom>
        </p:spPr>
      </p:pic>
      <p:sp>
        <p:nvSpPr>
          <p:cNvPr id="15" name="Прямоугольник с двумя усеченными противолежащими углами 14"/>
          <p:cNvSpPr/>
          <p:nvPr/>
        </p:nvSpPr>
        <p:spPr>
          <a:xfrm>
            <a:off x="300432" y="795334"/>
            <a:ext cx="3630218" cy="573218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«КАСТРЮЛЯ - КРЫШЕЧКА»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с двумя усеченными противолежащими углами 15"/>
          <p:cNvSpPr/>
          <p:nvPr/>
        </p:nvSpPr>
        <p:spPr>
          <a:xfrm>
            <a:off x="4201200" y="795334"/>
            <a:ext cx="3657917" cy="573218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«ЛАЙК - КОЛЬЦО»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с двумя усеченными противолежащими углами 16"/>
          <p:cNvSpPr/>
          <p:nvPr/>
        </p:nvSpPr>
        <p:spPr>
          <a:xfrm>
            <a:off x="8129667" y="795334"/>
            <a:ext cx="3688402" cy="573218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«НОЖНИЦЫ»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двумя усеченными противолежащими углами 8"/>
          <p:cNvSpPr/>
          <p:nvPr/>
        </p:nvSpPr>
        <p:spPr>
          <a:xfrm>
            <a:off x="300355" y="5960110"/>
            <a:ext cx="11518265" cy="64579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МЕЛКУЮ МОТОРИКУ, УЛУЧШАЕМ КООРДИНАЦИЮ ДВИЖЕНИЙ ПАЛЬЦЕВ И СТИМУЛИРУЕМ РАБОТУ МОЗГА</a:t>
            </a:r>
          </a:p>
        </p:txBody>
      </p:sp>
    </p:spTree>
  </p:cSld>
  <p:clrMapOvr>
    <a:masterClrMapping/>
  </p:clrMapOvr>
  <p:transition spd="slow" advClick="0" advTm="93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722" cy="68580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52" y="1325292"/>
            <a:ext cx="4409578" cy="44077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422" y="1322117"/>
            <a:ext cx="4409578" cy="4413887"/>
          </a:xfrm>
          <a:prstGeom prst="rect">
            <a:avLst/>
          </a:prstGeom>
        </p:spPr>
      </p:pic>
      <p:sp>
        <p:nvSpPr>
          <p:cNvPr id="12" name="Прямоугольник с двумя усеченными противолежащими углами 11"/>
          <p:cNvSpPr/>
          <p:nvPr/>
        </p:nvSpPr>
        <p:spPr>
          <a:xfrm>
            <a:off x="3162300" y="524792"/>
            <a:ext cx="5816600" cy="573218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«ДВА ПАЛЬЦА ЧЕРЕЗ ХЛОПОК»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двумя усеченными противолежащими углами 8"/>
          <p:cNvSpPr/>
          <p:nvPr/>
        </p:nvSpPr>
        <p:spPr>
          <a:xfrm>
            <a:off x="1433195" y="5960110"/>
            <a:ext cx="9576435" cy="64579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МЕЖПОЛУШАРНЫЕ ВЗАИМОДЕЙСТВИЯ, СИНХРОНИЗАЦИЮ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ПОЛУШАРИЙ, 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МЕЛКУЮ  МОТОРИКУ, ВНИМАНИЕ, КРЕАТИВНОЕ МЫШЛЕНИЕ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28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rtinkived.ru/wp-content/uploads/2021/11/goluboj-fon-dlya-prezentacz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с двумя усеченными противолежащими углами 2"/>
          <p:cNvSpPr/>
          <p:nvPr/>
        </p:nvSpPr>
        <p:spPr>
          <a:xfrm>
            <a:off x="477334" y="288722"/>
            <a:ext cx="5514033" cy="80581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«ЦЕПОЧКА»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34" y="1211174"/>
            <a:ext cx="5514033" cy="4633415"/>
          </a:xfrm>
          <a:prstGeom prst="rect">
            <a:avLst/>
          </a:prstGeom>
        </p:spPr>
      </p:pic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6096000" y="288722"/>
            <a:ext cx="5514033" cy="80581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«КРУГИ НА АСФАЛЬТЕ»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11173"/>
            <a:ext cx="5514033" cy="4633416"/>
          </a:xfrm>
          <a:prstGeom prst="rect">
            <a:avLst/>
          </a:prstGeom>
        </p:spPr>
      </p:pic>
      <p:sp>
        <p:nvSpPr>
          <p:cNvPr id="7" name="Прямоугольник с двумя усеченными противолежащими углами 8"/>
          <p:cNvSpPr/>
          <p:nvPr/>
        </p:nvSpPr>
        <p:spPr>
          <a:xfrm>
            <a:off x="477520" y="6071235"/>
            <a:ext cx="11132185" cy="64579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ИГРЫ РАЗВИВАЮТ ВНИМАНИЕ, КОНЦЕНТРАЦИЮ, БЫСТРОТУ РЕАКЦИИ</a:t>
            </a:r>
          </a:p>
        </p:txBody>
      </p:sp>
    </p:spTree>
  </p:cSld>
  <p:clrMapOvr>
    <a:masterClrMapping/>
  </p:clrMapOvr>
  <p:transition spd="slow" advClick="0" advTm="49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rtinkived.ru/wp-content/uploads/2021/11/goluboj-fon-dlya-prezentacz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120" y="1974215"/>
            <a:ext cx="4637405" cy="3798570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3338644" y="203200"/>
            <a:ext cx="5514033" cy="584200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«ИГРАЙТЕ С НАМИ!»</a:t>
            </a:r>
            <a:endParaRPr lang="ru-RU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усеченными противолежащими углами 3"/>
          <p:cNvSpPr/>
          <p:nvPr/>
        </p:nvSpPr>
        <p:spPr>
          <a:xfrm>
            <a:off x="100965" y="4160520"/>
            <a:ext cx="3793490" cy="584200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СНИЖАЕМ УТОМЛЯЕМОСТЬ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двумя усеченными противолежащими углами 3"/>
          <p:cNvSpPr/>
          <p:nvPr/>
        </p:nvSpPr>
        <p:spPr>
          <a:xfrm>
            <a:off x="9027160" y="4179570"/>
            <a:ext cx="2807970" cy="584200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РЕЧЬ</a:t>
            </a:r>
          </a:p>
        </p:txBody>
      </p:sp>
      <p:sp>
        <p:nvSpPr>
          <p:cNvPr id="7" name="Прямоугольник с двумя усеченными противолежащими углами 3"/>
          <p:cNvSpPr/>
          <p:nvPr/>
        </p:nvSpPr>
        <p:spPr>
          <a:xfrm>
            <a:off x="9027795" y="2670810"/>
            <a:ext cx="2807335" cy="584200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ПАМЯТЬ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с двумя усеченными противолежащими углами 3"/>
          <p:cNvSpPr/>
          <p:nvPr/>
        </p:nvSpPr>
        <p:spPr>
          <a:xfrm>
            <a:off x="3132455" y="1015365"/>
            <a:ext cx="6148705" cy="730885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АКТИВИЗИРУЕМ МЕЖПОЛУШАРНОЕ ВЗАИМДЕЙСТВИЕ ГОЛОВНОГО МОЗГА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с двумя усеченными противолежащими углами 3"/>
          <p:cNvSpPr/>
          <p:nvPr/>
        </p:nvSpPr>
        <p:spPr>
          <a:xfrm>
            <a:off x="100965" y="2661285"/>
            <a:ext cx="3792855" cy="584200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КОНЦЕНТРИРУЕМ ВНИМАНИЕ</a:t>
            </a:r>
          </a:p>
        </p:txBody>
      </p:sp>
      <p:sp>
        <p:nvSpPr>
          <p:cNvPr id="10" name="Прямоугольник с двумя усеченными противолежащими углами 3"/>
          <p:cNvSpPr/>
          <p:nvPr/>
        </p:nvSpPr>
        <p:spPr>
          <a:xfrm>
            <a:off x="3689350" y="6000750"/>
            <a:ext cx="5337810" cy="584200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ТРЕНИРУЕМ МЕЛКУЮ И КРУПНУЮ МОТОРИКУ</a:t>
            </a:r>
          </a:p>
        </p:txBody>
      </p:sp>
    </p:spTree>
  </p:cSld>
  <p:clrMapOvr>
    <a:masterClrMapping/>
  </p:clrMapOvr>
  <p:transition spd="slow" advTm="61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Прямоугольник с двумя усеченными противолежащими углами 6"/>
          <p:cNvSpPr/>
          <p:nvPr/>
        </p:nvSpPr>
        <p:spPr>
          <a:xfrm>
            <a:off x="2776034" y="139699"/>
            <a:ext cx="5514033" cy="419101"/>
          </a:xfrm>
          <a:prstGeom prst="snip2DiagRect">
            <a:avLst/>
          </a:prstGeom>
          <a:solidFill>
            <a:schemeClr val="bg1"/>
          </a:solidFill>
          <a:ln w="38100">
            <a:solidFill>
              <a:srgbClr val="80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16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</TotalTime>
  <Words>293</Words>
  <Application>Microsoft Office PowerPoint</Application>
  <PresentationFormat>Широкоэкранный</PresentationFormat>
  <Paragraphs>77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Calibri</vt:lpstr>
      <vt:lpstr>Times New Roman</vt:lpstr>
      <vt:lpstr>Tw Cen MT</vt:lpstr>
      <vt:lpstr>Tw Cen MT Condensed</vt:lpstr>
      <vt:lpstr>Wingdings 3</vt:lpstr>
      <vt:lpstr>Интеграл</vt:lpstr>
      <vt:lpstr>1_Интеграл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Шишкины</dc:creator>
  <cp:lastModifiedBy>1</cp:lastModifiedBy>
  <cp:revision>75</cp:revision>
  <dcterms:created xsi:type="dcterms:W3CDTF">2022-11-13T09:32:00Z</dcterms:created>
  <dcterms:modified xsi:type="dcterms:W3CDTF">2025-11-01T05:56:53Z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EAE41B870CE74FCAA1BC1CACDFE163E7_13</vt:lpwstr>
  </property>
  <property fmtid="{D5CDD505-2E9C-101B-9397-08002B2CF9AE}" pid="3" name="KSOProductBuildVer">
    <vt:lpwstr>1049-12.2.0.23131</vt:lpwstr>
  </property>
</Properties>
</file>